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F9BCE-EBD4-45CE-B474-553F3C543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AED9E6-C8AE-466C-8B97-272ED1A7C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F4CAD2-DCB8-46D2-9981-CE6074B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82D9A2-C065-4E61-8189-866CA513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9CCA05-438F-42DC-A8FA-F82DD35D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9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A0F8E-6673-4E63-9F60-5C35C176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358CEE-B68C-4EFD-A68A-9DCCFB5DF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268EA2-0804-4676-929A-CC6E869D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9C4684-D735-42F7-8419-DD3660EC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C20E5D-1A2A-4575-9BE7-649B1CF5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41BD53-9C8C-40F8-BB64-DB50BEF4B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F1795A-305D-40C1-A1C5-040BBA50A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AEBA4-367A-4BFC-974A-20793A9A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52CD2B-2A0D-42D6-B2C3-D898620B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8B74E1-4719-4167-9E96-00A0AE88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A7F5A-EE8E-40FE-9B9F-954DC042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47020-A091-4754-A62B-3AE069E6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E23F86-32E8-4352-8504-734493A0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38A5E-01FA-4743-BFA4-0D401EB6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EFDC64-3414-4491-A824-57ADBC3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127E9-0A5B-4A1D-9F8E-05A2F3D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65F9C1-23A9-49BD-9F8E-A6EF1B74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8036D3-5E95-4634-A302-3DF3F0A6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D7C339-4F45-4C52-A404-F1CA029C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366BA-5780-485E-A6F0-94237675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8162E-6DBA-47BD-870E-E3324BCE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D1235A-1CC8-49B6-991F-99BD95AFF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8AF5D5-5FBE-4648-B249-A129180E5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306126-8386-4B07-9353-CD87410D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F4B371-AE28-47F0-869C-5C363D79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D661D4-9FDA-49B0-BD53-2DE059D8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7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74BE-EF55-4784-82F2-54495349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849992-CB10-4F29-BE1C-6581A2F93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571B87-9895-441B-ADC4-83334145C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CE07E8-1DA4-4059-817B-89D0399C2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864989-D07D-44EE-8A90-02337B54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E610455-44F7-424A-8418-8C0B4910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966F63-481C-4622-8D3B-6216E0CE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85FF86-ED3A-4653-AB90-3198F785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B363F-76A3-48E1-BDDA-CC0CA6E5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4E6609-5EA0-4E97-AA40-63BE76F7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B73BD7-05A6-45C9-A56E-80CF5CA5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B33955-85A5-4783-B8A1-D9AF26B0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697E27-FFDA-42FA-8967-28B97B43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F414F9-02ED-44E0-96E9-7CBDC09B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FB711B-1D32-47A3-97EC-AAAEA138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B706-5961-48CA-8658-E0327CF6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3C5B5E-5264-4994-BE6B-B8B1413E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2FB54A-3AC9-45D2-9C61-A89ADE8F7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67220B-7236-42A8-98D7-0509E7C8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90F8C8-B2BA-4EB3-9BC1-6054A48E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6857A4-F5DD-4B08-A13A-85CD381F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F9F8A-D0F2-4FEC-BBFF-3BEFBDB5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178A86-BF66-4F39-8F2B-2B0EB4986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A169FD-8AAD-4D95-8A39-CD341EBF7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73BDF2-4618-420F-8CE7-BD0C1A42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36F266-D78D-4949-8614-C632C0E6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FB59B0-44E3-4628-A026-D5C5F280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3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D0661-D7B2-40E9-B341-74531C99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48AD09-0E69-4A04-B5D4-D2C02FC0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66071D-DAB0-4776-ABCF-3360055B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1618-4D0B-4415-9679-B8F42C1507E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82532-E699-4C63-8E9B-CB95589AC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224E3-F6AA-4602-85F6-0B7F030F8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0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15EA-EC6D-45B3-B3E1-0F24FB52C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16.32 Project: Optimal Control for Autonomous Drone Racing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3BE14C-FFBA-44DA-890C-A981B651D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Aleix Paris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Bordas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0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15EA-EC6D-45B3-B3E1-0F24FB52C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16.32 Project: Optimal Control for Autonomous Drone Racing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3BE14C-FFBA-44DA-890C-A981B651D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Aleix Paris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Bordas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9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A48DE-6C1A-45F7-9326-E31CFFCD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8335" cy="4351338"/>
          </a:xfrm>
        </p:spPr>
        <p:txBody>
          <a:bodyPr/>
          <a:lstStyle/>
          <a:p>
            <a:r>
              <a:rPr lang="en-US" dirty="0"/>
              <a:t>Optimal control in aerospace: Red Bull Air Race</a:t>
            </a:r>
          </a:p>
          <a:p>
            <a:r>
              <a:rPr lang="en-US" dirty="0"/>
              <a:t>In recent years: drone racing</a:t>
            </a:r>
          </a:p>
          <a:p>
            <a:r>
              <a:rPr lang="en-US" dirty="0"/>
              <a:t>In the following years: </a:t>
            </a:r>
            <a:r>
              <a:rPr lang="en-US" b="1" dirty="0"/>
              <a:t>autonomous</a:t>
            </a:r>
            <a:r>
              <a:rPr lang="en-US" dirty="0"/>
              <a:t> drone racing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47DF93-EF95-4049-BF6C-EC63E5DC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34" y="1725409"/>
            <a:ext cx="6842709" cy="45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48639" cy="1325563"/>
          </a:xfrm>
        </p:spPr>
        <p:txBody>
          <a:bodyPr/>
          <a:lstStyle/>
          <a:p>
            <a:r>
              <a:rPr lang="en-US" dirty="0"/>
              <a:t>Quadrotor Dynamics and State-space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A48DE-6C1A-45F7-9326-E31CFFCD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2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12 states, 4 control inputs: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1944EA-04B2-4B8D-A5C2-195B55F3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23" y="3277669"/>
            <a:ext cx="2637274" cy="21601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5DF1C9-1F45-46C7-90CC-AD631B55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67" y="3123526"/>
            <a:ext cx="3258842" cy="31340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F0DAB0-9073-4ACB-AB90-5D69E5B5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839" y="239038"/>
            <a:ext cx="4083260" cy="60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5AF4A-6446-4013-8F61-E666B7CC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7883F9-398E-48F0-B608-E2909B16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75" y="1468891"/>
            <a:ext cx="5144050" cy="45920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7FB0CD-1758-4929-8471-87E278B8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34" y="5664425"/>
            <a:ext cx="1954361" cy="11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81F6A5D-8A51-4267-A213-AEA9EA27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50" y="728282"/>
            <a:ext cx="7905111" cy="61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7794B-71B8-4824-9E63-5B307A7F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2FE0F80-E65C-4C82-B129-EDBE31D9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4" y="1690688"/>
            <a:ext cx="8992142" cy="4351338"/>
          </a:xfrm>
        </p:spPr>
      </p:pic>
    </p:spTree>
    <p:extLst>
      <p:ext uri="{BB962C8B-B14F-4D97-AF65-F5344CB8AC3E}">
        <p14:creationId xmlns:p14="http://schemas.microsoft.com/office/powerpoint/2010/main" val="18288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CE52F-BF9B-4579-8CAF-90C058D4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04C8924-4655-4B38-B349-5712B49B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58" y="1806452"/>
            <a:ext cx="9447927" cy="4290080"/>
          </a:xfrm>
        </p:spPr>
      </p:pic>
    </p:spTree>
    <p:extLst>
      <p:ext uri="{BB962C8B-B14F-4D97-AF65-F5344CB8AC3E}">
        <p14:creationId xmlns:p14="http://schemas.microsoft.com/office/powerpoint/2010/main" val="300182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FEDD5-9866-46D1-BE1F-03FD6A55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71D8ECE-38C0-41CB-936A-4CE52C99C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67" y="1465779"/>
            <a:ext cx="7173866" cy="4905393"/>
          </a:xfrm>
        </p:spPr>
      </p:pic>
    </p:spTree>
    <p:extLst>
      <p:ext uri="{BB962C8B-B14F-4D97-AF65-F5344CB8AC3E}">
        <p14:creationId xmlns:p14="http://schemas.microsoft.com/office/powerpoint/2010/main" val="396392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05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4FB3D9AE-98F9-42EA-828A-E405171CB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950" y="674388"/>
            <a:ext cx="10526099" cy="60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71</Words>
  <Application>Microsoft Office PowerPoint</Application>
  <PresentationFormat>Panorámica</PresentationFormat>
  <Paragraphs>16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16.32 Project: Optimal Control for Autonomous Drone Racing</vt:lpstr>
      <vt:lpstr>Introduction</vt:lpstr>
      <vt:lpstr>Quadrotor Dynamics and State-space Model</vt:lpstr>
      <vt:lpstr>Mathematical Formulation</vt:lpstr>
      <vt:lpstr>Results</vt:lpstr>
      <vt:lpstr>Results</vt:lpstr>
      <vt:lpstr>Results</vt:lpstr>
      <vt:lpstr>Results</vt:lpstr>
      <vt:lpstr>Results</vt:lpstr>
      <vt:lpstr>16.32 Project: Optimal Control for Autonomous Drone 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16.32 Project: Optimal Control for Autonomous Drone Racing</dc:title>
  <dc:creator>Aleix P</dc:creator>
  <cp:lastModifiedBy>Aleix P</cp:lastModifiedBy>
  <cp:revision>10</cp:revision>
  <dcterms:created xsi:type="dcterms:W3CDTF">2019-05-11T03:33:10Z</dcterms:created>
  <dcterms:modified xsi:type="dcterms:W3CDTF">2019-05-11T03:53:47Z</dcterms:modified>
</cp:coreProperties>
</file>